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3" r:id="rId1"/>
  </p:sldMasterIdLst>
  <p:notesMasterIdLst>
    <p:notesMasterId r:id="rId8"/>
  </p:notesMasterIdLst>
  <p:sldIdLst>
    <p:sldId id="256" r:id="rId2"/>
    <p:sldId id="319" r:id="rId3"/>
    <p:sldId id="270" r:id="rId4"/>
    <p:sldId id="354" r:id="rId5"/>
    <p:sldId id="355" r:id="rId6"/>
    <p:sldId id="274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pos="3704">
          <p15:clr>
            <a:srgbClr val="9AA0A6"/>
          </p15:clr>
        </p15:guide>
        <p15:guide id="2" pos="4392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CCFFFF"/>
    <a:srgbClr val="E3F1E2"/>
    <a:srgbClr val="CBCCD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6764CA9A-1C78-4F05-BD22-73021BFFD331}">
  <a:tblStyle styleId="{6764CA9A-1C78-4F05-BD22-73021BFFD3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883" autoAdjust="0"/>
    <p:restoredTop sz="95250" autoAdjust="0"/>
  </p:normalViewPr>
  <p:slideViewPr>
    <p:cSldViewPr snapToGrid="0">
      <p:cViewPr>
        <p:scale>
          <a:sx n="100" d="100"/>
          <a:sy n="100" d="100"/>
        </p:scale>
        <p:origin x="-186" y="-18"/>
      </p:cViewPr>
      <p:guideLst>
        <p:guide orient="horz" pos="1620"/>
        <p:guide pos="3704"/>
        <p:guide pos="43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1083f33e91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1083f33e91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cc7554a049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cc7554a049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283149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2483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009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  <p:sldLayoutId id="2147483658" r:id="rId4"/>
    <p:sldLayoutId id="2147483694" r:id="rId5"/>
    <p:sldLayoutId id="2147483696" r:id="rId6"/>
    <p:sldLayoutId id="2147483697" r:id="rId7"/>
    <p:sldLayoutId id="2147483698" r:id="rId8"/>
    <p:sldLayoutId id="214748369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4889" b="52148"/>
          <a:stretch/>
        </p:blipFill>
        <p:spPr>
          <a:xfrm>
            <a:off x="1289639" y="3136012"/>
            <a:ext cx="6549345" cy="1466252"/>
          </a:xfrm>
          <a:prstGeom prst="rect">
            <a:avLst/>
          </a:prstGeom>
        </p:spPr>
      </p:pic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477974" y="3584473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b="1" dirty="0">
                <a:solidFill>
                  <a:schemeClr val="dk1"/>
                </a:solidFill>
              </a:rPr>
              <a:t>Мастера поиска</a:t>
            </a:r>
            <a:endParaRPr sz="3200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62700" y="3326212"/>
            <a:ext cx="1141013" cy="114101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14872"/>
          <a:stretch/>
        </p:blipFill>
        <p:spPr>
          <a:xfrm>
            <a:off x="1384889" y="449064"/>
            <a:ext cx="2238466" cy="2610229"/>
          </a:xfrm>
          <a:prstGeom prst="rect">
            <a:avLst/>
          </a:prstGeom>
        </p:spPr>
      </p:pic>
      <p:sp>
        <p:nvSpPr>
          <p:cNvPr id="13" name="Google Shape;559;p67"/>
          <p:cNvSpPr txBox="1">
            <a:spLocks/>
          </p:cNvSpPr>
          <p:nvPr/>
        </p:nvSpPr>
        <p:spPr>
          <a:xfrm>
            <a:off x="4585650" y="1062784"/>
            <a:ext cx="428403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idaloka"/>
              <a:buNone/>
              <a:defRPr sz="65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400" b="1" dirty="0" err="1" smtClean="0"/>
              <a:t>кселератор</a:t>
            </a:r>
            <a:endParaRPr lang="ru-RU" sz="4400" b="1" dirty="0" smtClean="0"/>
          </a:p>
          <a:p>
            <a:pPr>
              <a:spcBef>
                <a:spcPts val="600"/>
              </a:spcBef>
            </a:pPr>
            <a:r>
              <a:rPr lang="ru-RU" sz="4400" b="1" dirty="0" err="1" smtClean="0"/>
              <a:t>озможностей</a:t>
            </a:r>
            <a:endParaRPr lang="en-US" sz="4400" b="1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5657850" y="3682365"/>
            <a:ext cx="7620" cy="46482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4044630" y="1706661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В</a:t>
            </a:r>
            <a:endParaRPr lang="ru-RU" sz="6600" b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4338000" y="947345"/>
            <a:ext cx="763590" cy="814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А</a:t>
            </a:r>
            <a:endParaRPr lang="ru-RU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22"/>
          <p:cNvSpPr txBox="1">
            <a:spLocks noGrp="1"/>
          </p:cNvSpPr>
          <p:nvPr>
            <p:ph type="subTitle" idx="1"/>
          </p:nvPr>
        </p:nvSpPr>
        <p:spPr>
          <a:xfrm>
            <a:off x="3509025" y="3134519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latin typeface="+mn-lt"/>
              </a:rPr>
              <a:t>Келбусова</a:t>
            </a:r>
            <a:r>
              <a:rPr lang="ru-RU" dirty="0">
                <a:latin typeface="+mn-lt"/>
              </a:rPr>
              <a:t> </a:t>
            </a:r>
            <a:r>
              <a:rPr lang="ru-RU" dirty="0" smtClean="0">
                <a:latin typeface="+mn-lt"/>
              </a:rPr>
              <a:t>Светлана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</a:endParaRPr>
          </a:p>
        </p:txBody>
      </p:sp>
      <p:sp>
        <p:nvSpPr>
          <p:cNvPr id="1555" name="Google Shape;1555;p122"/>
          <p:cNvSpPr txBox="1">
            <a:spLocks noGrp="1"/>
          </p:cNvSpPr>
          <p:nvPr>
            <p:ph type="title"/>
          </p:nvPr>
        </p:nvSpPr>
        <p:spPr>
          <a:xfrm>
            <a:off x="1489994" y="492650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 err="1" smtClean="0"/>
              <a:t>оманда</a:t>
            </a:r>
            <a:endParaRPr sz="4000" b="1" dirty="0"/>
          </a:p>
        </p:txBody>
      </p:sp>
      <p:sp>
        <p:nvSpPr>
          <p:cNvPr id="1556" name="Google Shape;1556;p122"/>
          <p:cNvSpPr txBox="1">
            <a:spLocks noGrp="1"/>
          </p:cNvSpPr>
          <p:nvPr>
            <p:ph type="subTitle" idx="2"/>
          </p:nvPr>
        </p:nvSpPr>
        <p:spPr>
          <a:xfrm>
            <a:off x="2440183" y="4307203"/>
            <a:ext cx="4473061" cy="700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dirty="0">
                <a:latin typeface="+mn-lt"/>
              </a:rPr>
              <a:t>у</a:t>
            </a:r>
            <a:r>
              <a:rPr lang="ru-RU" sz="2000" dirty="0" smtClean="0">
                <a:latin typeface="+mn-lt"/>
              </a:rPr>
              <a:t>чителя </a:t>
            </a:r>
            <a:r>
              <a:rPr lang="ru-RU" sz="2000" dirty="0">
                <a:latin typeface="+mn-lt"/>
              </a:rPr>
              <a:t>информатики</a:t>
            </a:r>
            <a:endParaRPr sz="2000" dirty="0">
              <a:latin typeface="+mn-lt"/>
            </a:endParaRPr>
          </a:p>
        </p:txBody>
      </p:sp>
      <p:sp>
        <p:nvSpPr>
          <p:cNvPr id="1557" name="Google Shape;1557;p122"/>
          <p:cNvSpPr txBox="1">
            <a:spLocks noGrp="1"/>
          </p:cNvSpPr>
          <p:nvPr>
            <p:ph type="subTitle" idx="5"/>
          </p:nvPr>
        </p:nvSpPr>
        <p:spPr>
          <a:xfrm>
            <a:off x="6074400" y="3144044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n-lt"/>
              </a:rPr>
              <a:t>Гришина </a:t>
            </a:r>
            <a:r>
              <a:rPr lang="ru-RU" dirty="0" smtClean="0">
                <a:latin typeface="+mn-lt"/>
              </a:rPr>
              <a:t>Татьяна</a:t>
            </a:r>
          </a:p>
        </p:txBody>
      </p:sp>
      <p:sp>
        <p:nvSpPr>
          <p:cNvPr id="1559" name="Google Shape;1559;p122"/>
          <p:cNvSpPr txBox="1">
            <a:spLocks noGrp="1"/>
          </p:cNvSpPr>
          <p:nvPr>
            <p:ph type="subTitle" idx="3"/>
          </p:nvPr>
        </p:nvSpPr>
        <p:spPr>
          <a:xfrm>
            <a:off x="962550" y="3153569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n-lt"/>
              </a:rPr>
              <a:t>Варламов Вадим</a:t>
            </a:r>
            <a:endParaRPr dirty="0">
              <a:latin typeface="+mn-lt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10005AFD-6B5A-41D1-885C-26A7ECB6B9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53" t="15028" r="40484" b="50000"/>
          <a:stretch/>
        </p:blipFill>
        <p:spPr>
          <a:xfrm>
            <a:off x="3631124" y="1327888"/>
            <a:ext cx="1786501" cy="17988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21198CCC-8AC7-4F0E-BD81-A570F33426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4" t="25445" r="19084" b="39582"/>
          <a:stretch/>
        </p:blipFill>
        <p:spPr>
          <a:xfrm>
            <a:off x="1170556" y="1337413"/>
            <a:ext cx="1786501" cy="1798800"/>
          </a:xfrm>
          <a:prstGeom prst="rect">
            <a:avLst/>
          </a:prstGeom>
        </p:spPr>
      </p:pic>
      <p:sp>
        <p:nvSpPr>
          <p:cNvPr id="18" name="Прямоугольник 17"/>
          <p:cNvSpPr/>
          <p:nvPr/>
        </p:nvSpPr>
        <p:spPr>
          <a:xfrm>
            <a:off x="3079125" y="323985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К</a:t>
            </a:r>
            <a:endParaRPr lang="ru-RU" sz="6600" b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088070" y="3951387"/>
            <a:ext cx="22637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dirty="0" smtClean="0"/>
              <a:t>(дизайнер / организатор)</a:t>
            </a:r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3497270" y="3941862"/>
            <a:ext cx="22397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dirty="0" smtClean="0"/>
              <a:t>(капитан /  программист)</a:t>
            </a:r>
            <a:endParaRPr lang="ru-RU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1354145" y="3960912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dirty="0" smtClean="0"/>
              <a:t>(концепт / А</a:t>
            </a:r>
            <a:r>
              <a:rPr lang="en-US" dirty="0" smtClean="0"/>
              <a:t>I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B490FF6A-DC86-4FBE-94FB-34C13E1522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950" t="34099" r="23950" b="30929"/>
          <a:stretch/>
        </p:blipFill>
        <p:spPr>
          <a:xfrm>
            <a:off x="6234566" y="1308838"/>
            <a:ext cx="1786499" cy="1798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wazzup24.ru/wp-content/uploads/2022/09/1.-telegram-bot-1024x5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76970" y="352925"/>
            <a:ext cx="3667030" cy="183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21" name="Google Shape;621;p73"/>
          <p:cNvSpPr txBox="1">
            <a:spLocks noGrp="1"/>
          </p:cNvSpPr>
          <p:nvPr>
            <p:ph type="subTitle" idx="2"/>
          </p:nvPr>
        </p:nvSpPr>
        <p:spPr>
          <a:xfrm>
            <a:off x="180975" y="2264372"/>
            <a:ext cx="5286375" cy="2412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5725" indent="28575" algn="just"/>
            <a:r>
              <a:rPr lang="ru-RU" sz="2200" dirty="0" smtClean="0">
                <a:latin typeface="+mj-lt"/>
              </a:rPr>
              <a:t>Пользователь чат бота </a:t>
            </a:r>
            <a:r>
              <a:rPr lang="ru-RU" sz="2200" dirty="0" smtClean="0">
                <a:latin typeface="+mj-lt"/>
              </a:rPr>
              <a:t>дает </a:t>
            </a:r>
            <a:r>
              <a:rPr lang="ru-RU" sz="2200" dirty="0" smtClean="0">
                <a:latin typeface="+mj-lt"/>
              </a:rPr>
              <a:t>несколько тезисов, связанных с  будущим </a:t>
            </a:r>
            <a:r>
              <a:rPr lang="ru-RU" sz="2200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Pitch-Deck</a:t>
            </a:r>
            <a:endParaRPr lang="ru-RU" sz="2200" u="sng" dirty="0" smtClean="0">
              <a:latin typeface="+mj-lt"/>
            </a:endParaRPr>
          </a:p>
          <a:p>
            <a:pPr marL="0" indent="0" algn="just"/>
            <a:r>
              <a:rPr lang="ru-RU" sz="2200" dirty="0" smtClean="0">
                <a:latin typeface="+mj-lt"/>
              </a:rPr>
              <a:t>На </a:t>
            </a:r>
            <a:r>
              <a:rPr lang="ru-RU" sz="2200" dirty="0" smtClean="0">
                <a:latin typeface="+mj-lt"/>
              </a:rPr>
              <a:t>основании</a:t>
            </a:r>
            <a:r>
              <a:rPr lang="ru-RU" sz="2200" dirty="0" smtClean="0">
                <a:latin typeface="+mj-lt"/>
              </a:rPr>
              <a:t> заданных тезисов и параметров, генеративная </a:t>
            </a:r>
            <a:r>
              <a:rPr lang="ru-RU" sz="2200" dirty="0" err="1" smtClean="0">
                <a:latin typeface="+mj-lt"/>
              </a:rPr>
              <a:t>нейросеть</a:t>
            </a:r>
            <a:r>
              <a:rPr lang="ru-RU" sz="2200" dirty="0" smtClean="0">
                <a:latin typeface="+mj-lt"/>
              </a:rPr>
              <a:t> формирует текстовую  часть для слайда и создает стиль </a:t>
            </a:r>
            <a:r>
              <a:rPr lang="ru-RU" sz="2200" dirty="0" smtClean="0">
                <a:latin typeface="+mj-lt"/>
              </a:rPr>
              <a:t>презентации</a:t>
            </a:r>
            <a:endParaRPr lang="ru-RU" sz="2200" dirty="0">
              <a:latin typeface="+mj-lt"/>
            </a:endParaRPr>
          </a:p>
        </p:txBody>
      </p:sp>
      <p:sp>
        <p:nvSpPr>
          <p:cNvPr id="623" name="Google Shape;623;p73"/>
          <p:cNvSpPr txBox="1">
            <a:spLocks noGrp="1"/>
          </p:cNvSpPr>
          <p:nvPr>
            <p:ph type="subTitle" idx="4"/>
          </p:nvPr>
        </p:nvSpPr>
        <p:spPr>
          <a:xfrm>
            <a:off x="5709611" y="2263942"/>
            <a:ext cx="3291514" cy="1793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ru-RU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вспомогательного инструмента на основе ИИ, заточенного под создание </a:t>
            </a:r>
            <a:r>
              <a:rPr lang="ru-RU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Pitch-Deck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Google Shape;559;p67"/>
          <p:cNvSpPr txBox="1">
            <a:spLocks/>
          </p:cNvSpPr>
          <p:nvPr/>
        </p:nvSpPr>
        <p:spPr>
          <a:xfrm>
            <a:off x="1922083" y="651025"/>
            <a:ext cx="428403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idaloka"/>
              <a:buNone/>
              <a:defRPr sz="65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 err="1" smtClean="0"/>
              <a:t>адача</a:t>
            </a:r>
            <a:r>
              <a:rPr lang="ru-RU" sz="4000" b="1" dirty="0" smtClean="0"/>
              <a:t> </a:t>
            </a:r>
            <a:endParaRPr lang="ru-RU" sz="4000" b="1" dirty="0" smtClean="0"/>
          </a:p>
          <a:p>
            <a:pPr>
              <a:spcBef>
                <a:spcPts val="600"/>
              </a:spcBef>
            </a:pPr>
            <a:r>
              <a:rPr lang="ru-RU" sz="4000" b="1" dirty="0" err="1" smtClean="0"/>
              <a:t>еализация</a:t>
            </a:r>
            <a:endParaRPr lang="en-US" sz="4000" b="1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1980720" y="1186176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Р</a:t>
            </a:r>
            <a:endParaRPr lang="ru-RU" sz="6600" b="1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2551110" y="457700"/>
            <a:ext cx="763590" cy="814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З</a:t>
            </a:r>
            <a:endParaRPr lang="ru-RU" sz="6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9;p67"/>
          <p:cNvSpPr txBox="1">
            <a:spLocks/>
          </p:cNvSpPr>
          <p:nvPr/>
        </p:nvSpPr>
        <p:spPr>
          <a:xfrm>
            <a:off x="3146089" y="606886"/>
            <a:ext cx="428403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idaloka"/>
              <a:buNone/>
              <a:defRPr sz="65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 err="1" smtClean="0"/>
              <a:t>с</a:t>
            </a:r>
            <a:r>
              <a:rPr lang="ru-RU" sz="4000" b="1" dirty="0" err="1" smtClean="0"/>
              <a:t>пользуемые</a:t>
            </a:r>
            <a:r>
              <a:rPr lang="ru-RU" sz="4000" b="1" dirty="0" smtClean="0"/>
              <a:t> </a:t>
            </a:r>
            <a:endParaRPr lang="ru-RU" sz="4000" b="1" dirty="0" smtClean="0"/>
          </a:p>
        </p:txBody>
      </p:sp>
      <p:sp>
        <p:nvSpPr>
          <p:cNvPr id="7" name="Прямоугольник 6"/>
          <p:cNvSpPr/>
          <p:nvPr/>
        </p:nvSpPr>
        <p:spPr>
          <a:xfrm>
            <a:off x="2162691" y="1045206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Т</a:t>
            </a:r>
            <a:endParaRPr lang="ru-RU" sz="66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799756" y="411980"/>
            <a:ext cx="763590" cy="814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И</a:t>
            </a:r>
            <a:endParaRPr lang="ru-RU" sz="66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879877" y="1251756"/>
            <a:ext cx="28600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err="1" smtClean="0"/>
              <a:t>ехнологии</a:t>
            </a:r>
            <a:endParaRPr lang="en-US" sz="4000" b="1" dirty="0"/>
          </a:p>
        </p:txBody>
      </p:sp>
      <p:pic>
        <p:nvPicPr>
          <p:cNvPr id="6148" name="Picture 4" descr="Python (язык программирования) PNG прозрачный - PNG 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5994" y="2468960"/>
            <a:ext cx="1277354" cy="127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482" name="Picture 2" descr="https://verticalresponse.com/wp-content/uploads/2023/04/chat-gpt-logo-scaled.jpe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flipV="1">
            <a:off x="420271" y="2271880"/>
            <a:ext cx="3147964" cy="1770729"/>
          </a:xfrm>
          <a:prstGeom prst="rect">
            <a:avLst/>
          </a:prstGeom>
          <a:noFill/>
        </p:spPr>
      </p:pic>
      <p:pic>
        <p:nvPicPr>
          <p:cNvPr id="20486" name="Picture 6" descr="https://sun6-23.userapi.com/impg/zTg9ER1-8_ke8-9GuwsomA9j52euWUTXvDQZig/QZIbOrlteho.jpg?size=512x512&amp;quality=95&amp;sign=f0b01b55476c6e21e84af8060760a914&amp;type=album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29744" y="2405229"/>
            <a:ext cx="1408531" cy="1408531"/>
          </a:xfrm>
          <a:prstGeom prst="rect">
            <a:avLst/>
          </a:prstGeom>
          <a:noFill/>
        </p:spPr>
      </p:pic>
      <p:sp>
        <p:nvSpPr>
          <p:cNvPr id="12" name="Прямоугольник 11"/>
          <p:cNvSpPr/>
          <p:nvPr/>
        </p:nvSpPr>
        <p:spPr>
          <a:xfrm>
            <a:off x="1395983" y="3906724"/>
            <a:ext cx="123783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/>
              <a:t>GPT</a:t>
            </a:r>
            <a:endParaRPr lang="en-US" sz="4000" b="1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449372" y="3866619"/>
            <a:ext cx="24657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/>
              <a:t>Telegram</a:t>
            </a:r>
            <a:endParaRPr lang="en-US" sz="4000" b="1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6553487" y="3890683"/>
            <a:ext cx="19207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/>
              <a:t>Python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xmlns="" val="151471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9;p67"/>
          <p:cNvSpPr txBox="1">
            <a:spLocks/>
          </p:cNvSpPr>
          <p:nvPr/>
        </p:nvSpPr>
        <p:spPr>
          <a:xfrm>
            <a:off x="2371093" y="530686"/>
            <a:ext cx="428403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idaloka"/>
              <a:buNone/>
              <a:defRPr sz="65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 err="1" smtClean="0"/>
              <a:t>а</a:t>
            </a:r>
            <a:r>
              <a:rPr lang="ru-RU" sz="4000" b="1" dirty="0" err="1" smtClean="0"/>
              <a:t>т-бот</a:t>
            </a:r>
            <a:r>
              <a:rPr lang="ru-RU" sz="4000" b="1" dirty="0" smtClean="0"/>
              <a:t> </a:t>
            </a:r>
            <a:endParaRPr lang="ru-RU" sz="4000" b="1" dirty="0" smtClean="0"/>
          </a:p>
        </p:txBody>
      </p:sp>
      <p:sp>
        <p:nvSpPr>
          <p:cNvPr id="7" name="Прямоугольник 6"/>
          <p:cNvSpPr/>
          <p:nvPr/>
        </p:nvSpPr>
        <p:spPr>
          <a:xfrm>
            <a:off x="2361720" y="1083306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В</a:t>
            </a:r>
            <a:endParaRPr lang="ru-RU" sz="66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951160" y="373880"/>
            <a:ext cx="763590" cy="814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Ч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031406" y="1251756"/>
            <a:ext cx="4113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err="1" smtClean="0"/>
              <a:t>заимодействие</a:t>
            </a:r>
            <a:endParaRPr lang="en-US" sz="4000" b="1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1224090" y="2689124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Суть проблемы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2934090" y="265349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Основные функции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5048465" y="263964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Целевая аудитория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210240" y="3482773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B050"/>
                </a:solidFill>
              </a:rPr>
              <a:t>Разрешение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1210240" y="418339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B050"/>
                </a:solidFill>
              </a:rPr>
              <a:t>Цветовая гамма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694515" y="352829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Генерация текста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663965" y="4162426"/>
            <a:ext cx="1467853" cy="495299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B050"/>
                </a:solidFill>
              </a:rPr>
              <a:t>Генерация графики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8" name="Левая фигурная скобка 17"/>
          <p:cNvSpPr/>
          <p:nvPr/>
        </p:nvSpPr>
        <p:spPr>
          <a:xfrm>
            <a:off x="878774" y="3289460"/>
            <a:ext cx="273132" cy="1508166"/>
          </a:xfrm>
          <a:prstGeom prst="leftBrac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Левая фигурная скобка 18"/>
          <p:cNvSpPr/>
          <p:nvPr/>
        </p:nvSpPr>
        <p:spPr>
          <a:xfrm flipH="1">
            <a:off x="8170222" y="3396337"/>
            <a:ext cx="415635" cy="1423059"/>
          </a:xfrm>
          <a:prstGeom prst="leftBrac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Левая фигурная скобка 19"/>
          <p:cNvSpPr/>
          <p:nvPr/>
        </p:nvSpPr>
        <p:spPr>
          <a:xfrm rot="16200000" flipH="1">
            <a:off x="3567549" y="-220677"/>
            <a:ext cx="471056" cy="5599209"/>
          </a:xfrm>
          <a:prstGeom prst="leftBrace">
            <a:avLst>
              <a:gd name="adj1" fmla="val 8333"/>
              <a:gd name="adj2" fmla="val 50212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/>
          <p:cNvSpPr txBox="1"/>
          <p:nvPr/>
        </p:nvSpPr>
        <p:spPr>
          <a:xfrm>
            <a:off x="2814451" y="2066306"/>
            <a:ext cx="1691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Вводимые тезисы</a:t>
            </a:r>
            <a:endParaRPr lang="ru-RU" dirty="0"/>
          </a:p>
        </p:txBody>
      </p:sp>
      <p:sp>
        <p:nvSpPr>
          <p:cNvPr id="23" name="TextBox 22"/>
          <p:cNvSpPr txBox="1"/>
          <p:nvPr/>
        </p:nvSpPr>
        <p:spPr>
          <a:xfrm>
            <a:off x="283025" y="3158836"/>
            <a:ext cx="615553" cy="114003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ru-RU" dirty="0" smtClean="0"/>
              <a:t>Параметры</a:t>
            </a:r>
          </a:p>
          <a:p>
            <a:pPr algn="ctr"/>
            <a:r>
              <a:rPr lang="ru-RU" dirty="0" smtClean="0"/>
              <a:t>графики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 rot="10800000">
            <a:off x="8528447" y="3643745"/>
            <a:ext cx="400110" cy="114003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ru-RU" dirty="0" smtClean="0"/>
              <a:t>Модели </a:t>
            </a:r>
            <a:r>
              <a:rPr lang="en-US" dirty="0" smtClean="0"/>
              <a:t>AI</a:t>
            </a:r>
            <a:endParaRPr lang="ru-RU" dirty="0"/>
          </a:p>
        </p:txBody>
      </p:sp>
      <p:cxnSp>
        <p:nvCxnSpPr>
          <p:cNvPr id="26" name="Прямая со стрелкой 25"/>
          <p:cNvCxnSpPr>
            <a:stCxn id="15" idx="3"/>
            <a:endCxn id="17" idx="1"/>
          </p:cNvCxnSpPr>
          <p:nvPr/>
        </p:nvCxnSpPr>
        <p:spPr>
          <a:xfrm flipV="1">
            <a:off x="2678093" y="4410076"/>
            <a:ext cx="3985872" cy="13954"/>
          </a:xfrm>
          <a:prstGeom prst="straightConnector1">
            <a:avLst/>
          </a:prstGeom>
          <a:ln w="19050">
            <a:solidFill>
              <a:schemeClr val="tx2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Соединительная линия уступом 27"/>
          <p:cNvCxnSpPr>
            <a:stCxn id="14" idx="3"/>
          </p:cNvCxnSpPr>
          <p:nvPr/>
        </p:nvCxnSpPr>
        <p:spPr>
          <a:xfrm>
            <a:off x="2678093" y="3723405"/>
            <a:ext cx="1122011" cy="694216"/>
          </a:xfrm>
          <a:prstGeom prst="bentConnector3">
            <a:avLst>
              <a:gd name="adj1" fmla="val 79635"/>
            </a:avLst>
          </a:prstGeom>
          <a:ln w="2222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13" idx="2"/>
          </p:cNvCxnSpPr>
          <p:nvPr/>
        </p:nvCxnSpPr>
        <p:spPr>
          <a:xfrm rot="5400000">
            <a:off x="5123907" y="3771010"/>
            <a:ext cx="1308585" cy="8386"/>
          </a:xfrm>
          <a:prstGeom prst="line">
            <a:avLst/>
          </a:prstGeom>
          <a:ln w="2222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Группа 54"/>
          <p:cNvGrpSpPr/>
          <p:nvPr/>
        </p:nvGrpSpPr>
        <p:grpSpPr>
          <a:xfrm>
            <a:off x="1971304" y="3134761"/>
            <a:ext cx="4397691" cy="650060"/>
            <a:chOff x="1971304" y="3134761"/>
            <a:chExt cx="4397691" cy="650060"/>
          </a:xfrm>
        </p:grpSpPr>
        <p:cxnSp>
          <p:nvCxnSpPr>
            <p:cNvPr id="36" name="Прямая соединительная линия 35"/>
            <p:cNvCxnSpPr/>
            <p:nvPr/>
          </p:nvCxnSpPr>
          <p:spPr>
            <a:xfrm>
              <a:off x="1971304" y="3289465"/>
              <a:ext cx="4381995" cy="1588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/>
            <p:cNvCxnSpPr/>
            <p:nvPr/>
          </p:nvCxnSpPr>
          <p:spPr>
            <a:xfrm rot="16200000" flipH="1">
              <a:off x="6111371" y="3527197"/>
              <a:ext cx="492188" cy="23060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Прямая соединительная линия 51"/>
            <p:cNvCxnSpPr>
              <a:stCxn id="12" idx="2"/>
            </p:cNvCxnSpPr>
            <p:nvPr/>
          </p:nvCxnSpPr>
          <p:spPr>
            <a:xfrm rot="5400000">
              <a:off x="3584270" y="3208092"/>
              <a:ext cx="157079" cy="10417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Прямая соединительная линия 52"/>
            <p:cNvCxnSpPr/>
            <p:nvPr/>
          </p:nvCxnSpPr>
          <p:spPr>
            <a:xfrm rot="5400000">
              <a:off x="5398429" y="3209423"/>
              <a:ext cx="157079" cy="10417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Прямая соединительная линия 53"/>
            <p:cNvCxnSpPr/>
            <p:nvPr/>
          </p:nvCxnSpPr>
          <p:spPr>
            <a:xfrm rot="5400000">
              <a:off x="1899989" y="3241227"/>
              <a:ext cx="157079" cy="10417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Прямая со стрелкой 57"/>
          <p:cNvCxnSpPr>
            <a:endCxn id="16" idx="1"/>
          </p:cNvCxnSpPr>
          <p:nvPr/>
        </p:nvCxnSpPr>
        <p:spPr>
          <a:xfrm flipV="1">
            <a:off x="6381750" y="3768930"/>
            <a:ext cx="312765" cy="12495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Овал 62"/>
          <p:cNvSpPr/>
          <p:nvPr/>
        </p:nvSpPr>
        <p:spPr>
          <a:xfrm>
            <a:off x="4505325" y="2838450"/>
            <a:ext cx="104775" cy="123825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Овал 63"/>
          <p:cNvSpPr/>
          <p:nvPr/>
        </p:nvSpPr>
        <p:spPr>
          <a:xfrm>
            <a:off x="4667250" y="2838450"/>
            <a:ext cx="104775" cy="123825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5" name="Овал 64"/>
          <p:cNvSpPr/>
          <p:nvPr/>
        </p:nvSpPr>
        <p:spPr>
          <a:xfrm>
            <a:off x="4838700" y="2838450"/>
            <a:ext cx="104775" cy="123825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9;p67"/>
          <p:cNvSpPr txBox="1">
            <a:spLocks/>
          </p:cNvSpPr>
          <p:nvPr/>
        </p:nvSpPr>
        <p:spPr>
          <a:xfrm>
            <a:off x="2605812" y="522734"/>
            <a:ext cx="428403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idaloka"/>
              <a:buNone/>
              <a:defRPr sz="65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4000" b="1" dirty="0" err="1" smtClean="0"/>
              <a:t>а</a:t>
            </a:r>
            <a:r>
              <a:rPr lang="ru-RU" sz="4000" b="1" dirty="0" err="1" smtClean="0"/>
              <a:t>т-бот</a:t>
            </a:r>
            <a:r>
              <a:rPr lang="ru-RU" sz="4000" b="1" dirty="0" smtClean="0"/>
              <a:t> </a:t>
            </a:r>
            <a:endParaRPr lang="ru-RU" sz="4000" b="1" dirty="0" smtClean="0"/>
          </a:p>
        </p:txBody>
      </p:sp>
      <p:sp>
        <p:nvSpPr>
          <p:cNvPr id="7" name="Прямоугольник 6"/>
          <p:cNvSpPr/>
          <p:nvPr/>
        </p:nvSpPr>
        <p:spPr>
          <a:xfrm>
            <a:off x="2632064" y="1075354"/>
            <a:ext cx="763590" cy="8147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С</a:t>
            </a:r>
            <a:endParaRPr lang="ru-RU" sz="66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221504" y="365928"/>
            <a:ext cx="763590" cy="81478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Ч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349250" y="1243804"/>
            <a:ext cx="242566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err="1" smtClean="0"/>
              <a:t>труктура</a:t>
            </a:r>
            <a:endParaRPr lang="en-US" sz="4000" b="1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161705" y="2851023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Задать параметры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1735902" y="218617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Задать параметры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5073440" y="2207198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Генерируем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1726220" y="2869182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Задать разрешение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021788" y="3330274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Суть проблемы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5023113" y="4319715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Целевая аудитория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8" name="Овал 17"/>
          <p:cNvSpPr/>
          <p:nvPr/>
        </p:nvSpPr>
        <p:spPr>
          <a:xfrm>
            <a:off x="5724527" y="3895726"/>
            <a:ext cx="66674" cy="95249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5724527" y="4029076"/>
            <a:ext cx="66674" cy="95249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5724527" y="4171951"/>
            <a:ext cx="66674" cy="95249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авая фигурная скобка 22"/>
          <p:cNvSpPr/>
          <p:nvPr/>
        </p:nvSpPr>
        <p:spPr>
          <a:xfrm>
            <a:off x="6562725" y="2152650"/>
            <a:ext cx="361950" cy="1123950"/>
          </a:xfrm>
          <a:prstGeom prst="rightBrac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авая фигурная скобка 23"/>
          <p:cNvSpPr/>
          <p:nvPr/>
        </p:nvSpPr>
        <p:spPr>
          <a:xfrm>
            <a:off x="6581775" y="3343274"/>
            <a:ext cx="361950" cy="1457325"/>
          </a:xfrm>
          <a:prstGeom prst="rightBrac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/>
          <p:cNvSpPr txBox="1"/>
          <p:nvPr/>
        </p:nvSpPr>
        <p:spPr>
          <a:xfrm>
            <a:off x="7219950" y="2590800"/>
            <a:ext cx="1540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Структура меню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6991350" y="3771900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Генерация  /</a:t>
            </a:r>
          </a:p>
          <a:p>
            <a:pPr algn="ctr"/>
            <a:r>
              <a:rPr lang="ru-RU" dirty="0" smtClean="0"/>
              <a:t> диалоговое меню</a:t>
            </a:r>
            <a:endParaRPr lang="ru-RU" dirty="0"/>
          </a:p>
        </p:txBody>
      </p:sp>
      <p:sp>
        <p:nvSpPr>
          <p:cNvPr id="35" name="Скругленный прямоугольник 34"/>
          <p:cNvSpPr/>
          <p:nvPr/>
        </p:nvSpPr>
        <p:spPr>
          <a:xfrm>
            <a:off x="3269270" y="2897757"/>
            <a:ext cx="1467853" cy="481263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Вернуться на уровень выше</a:t>
            </a:r>
            <a:endParaRPr lang="ru-RU" dirty="0">
              <a:solidFill>
                <a:srgbClr val="FF0000"/>
              </a:solidFill>
            </a:endParaRPr>
          </a:p>
        </p:txBody>
      </p:sp>
      <p:grpSp>
        <p:nvGrpSpPr>
          <p:cNvPr id="41" name="Группа 40"/>
          <p:cNvGrpSpPr/>
          <p:nvPr/>
        </p:nvGrpSpPr>
        <p:grpSpPr>
          <a:xfrm>
            <a:off x="895632" y="2667440"/>
            <a:ext cx="3107565" cy="230317"/>
            <a:chOff x="895632" y="2667440"/>
            <a:chExt cx="3107565" cy="230317"/>
          </a:xfrm>
        </p:grpSpPr>
        <p:cxnSp>
          <p:nvCxnSpPr>
            <p:cNvPr id="28" name="Прямая соединительная линия 27"/>
            <p:cNvCxnSpPr>
              <a:stCxn id="12" idx="2"/>
              <a:endCxn id="11" idx="0"/>
            </p:cNvCxnSpPr>
            <p:nvPr/>
          </p:nvCxnSpPr>
          <p:spPr>
            <a:xfrm rot="5400000">
              <a:off x="1590940" y="1972134"/>
              <a:ext cx="183582" cy="1574197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/>
            <p:cNvCxnSpPr>
              <a:stCxn id="12" idx="2"/>
              <a:endCxn id="14" idx="0"/>
            </p:cNvCxnSpPr>
            <p:nvPr/>
          </p:nvCxnSpPr>
          <p:spPr>
            <a:xfrm rot="5400000">
              <a:off x="2364118" y="2763470"/>
              <a:ext cx="201741" cy="968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/>
            <p:cNvCxnSpPr>
              <a:stCxn id="12" idx="2"/>
              <a:endCxn id="35" idx="0"/>
            </p:cNvCxnSpPr>
            <p:nvPr/>
          </p:nvCxnSpPr>
          <p:spPr>
            <a:xfrm rot="16200000" flipH="1">
              <a:off x="3121355" y="2015915"/>
              <a:ext cx="230316" cy="1533368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E3F1E2"/>
      </a:lt1>
      <a:dk2>
        <a:srgbClr val="000000"/>
      </a:dk2>
      <a:lt2>
        <a:srgbClr val="E3F1E2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133</Words>
  <Application>Microsoft Office PowerPoint</Application>
  <PresentationFormat>Экран (16:9)</PresentationFormat>
  <Paragraphs>57</Paragraphs>
  <Slides>6</Slides>
  <Notes>6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Minimalist Business Slides XL by Slidesgo</vt:lpstr>
      <vt:lpstr>Слайд 1</vt:lpstr>
      <vt:lpstr>оманда</vt:lpstr>
      <vt:lpstr>Слайд 3</vt:lpstr>
      <vt:lpstr>Слайд 4</vt:lpstr>
      <vt:lpstr>Слайд 5</vt:lpstr>
      <vt:lpstr>Слайд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Акселератор Возможностей</dc:title>
  <dc:creator>Светлана Келбусова</dc:creator>
  <cp:lastModifiedBy>Варламов </cp:lastModifiedBy>
  <cp:revision>21</cp:revision>
  <dcterms:modified xsi:type="dcterms:W3CDTF">2023-08-27T07:27:42Z</dcterms:modified>
</cp:coreProperties>
</file>